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2022.02.06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3EB999-6785-4350-A20A-C53E30C4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897F089-4A31-4B97-9FE9-12C8D8B77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A0613C-3AB6-45C7-A6F9-6F2502C15934}"/>
              </a:ext>
            </a:extLst>
          </p:cNvPr>
          <p:cNvSpPr txBox="1"/>
          <p:nvPr/>
        </p:nvSpPr>
        <p:spPr>
          <a:xfrm>
            <a:off x="881059" y="6640285"/>
            <a:ext cx="5437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zh-CN" sz="2000" dirty="0"/>
              <a:t>Adrie le Roux * Sope Martins * Monique Cleghorn 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21AC11-9121-4B9E-A6CE-82D35A964DAF}"/>
              </a:ext>
            </a:extLst>
          </p:cNvPr>
          <p:cNvSpPr txBox="1"/>
          <p:nvPr/>
        </p:nvSpPr>
        <p:spPr>
          <a:xfrm>
            <a:off x="4631950" y="120831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想象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D19104-325F-44C2-84ED-05802C3DD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2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931B16-3370-4347-8B51-1EF6A8D85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2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AAFCE9-D774-44E5-95E6-985F9C26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0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41D41D-E9D9-4211-B229-78F93AED2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EF780B-FEEC-4BEF-930B-97AE9D205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6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7E7805-49B8-45BF-B41E-7E01414C9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9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4B6BE8-8CFD-4C7F-BE8B-375EFD506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408BAE-F1B7-4390-9841-F257FD869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0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1749D0-56F5-4BD8-9AFF-964285C08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7842DD-2B38-4AEC-B8CF-71E8A74DB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CBE025-BBBE-4A7C-88E9-1F37A929BCF7}"/>
              </a:ext>
            </a:extLst>
          </p:cNvPr>
          <p:cNvSpPr txBox="1"/>
          <p:nvPr/>
        </p:nvSpPr>
        <p:spPr>
          <a:xfrm>
            <a:off x="10084701" y="94705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想象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BDDA3E-E570-421B-99BF-9CE0A54BFC63}"/>
              </a:ext>
            </a:extLst>
          </p:cNvPr>
          <p:cNvSpPr txBox="1"/>
          <p:nvPr/>
        </p:nvSpPr>
        <p:spPr>
          <a:xfrm>
            <a:off x="9934051" y="21118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152278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0A0CD3-C22B-468B-84E3-1F6CFC9F3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8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EE0E3C-EEC5-4249-8B1A-D09B55A1D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BC1800-D154-4E7D-AF84-DEACF071949B}"/>
              </a:ext>
            </a:extLst>
          </p:cNvPr>
          <p:cNvSpPr txBox="1"/>
          <p:nvPr/>
        </p:nvSpPr>
        <p:spPr>
          <a:xfrm>
            <a:off x="11510729" y="128451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想象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006DC5-C810-40F9-A599-EAB50C14C067}"/>
              </a:ext>
            </a:extLst>
          </p:cNvPr>
          <p:cNvSpPr txBox="1"/>
          <p:nvPr/>
        </p:nvSpPr>
        <p:spPr>
          <a:xfrm>
            <a:off x="7924116" y="6640285"/>
            <a:ext cx="5437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zh-CN" sz="2000" dirty="0"/>
              <a:t>Adrie le Roux * Sope Martins * Monique Cleghorn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9324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5B5250-AE7C-41BA-AB81-7F9E8CAC2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0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9498AC-C2D3-4DF2-9E1E-9A94B94DC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15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61DECE-EB82-4C4D-965F-910EA8F6D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8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4D6BA1-11B0-42B6-BD2C-84368BCC7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5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2AA303-ECDF-4B51-9C3A-0E547CB98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22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</Words>
  <Application>Microsoft Office PowerPoint</Application>
  <PresentationFormat>自定义</PresentationFormat>
  <Paragraphs>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13</cp:revision>
  <dcterms:created xsi:type="dcterms:W3CDTF">2021-03-14T02:42:17Z</dcterms:created>
  <dcterms:modified xsi:type="dcterms:W3CDTF">2022-02-06T09:37:14Z</dcterms:modified>
</cp:coreProperties>
</file>